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4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2C1AF-0571-4FFA-AC53-6B81A3B48F4D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F37BE-F3CF-4E58-9C1C-EDB991EF7B5A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71257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27303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16211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01821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4308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86800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014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660735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50064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2607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394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6479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31512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lt-LT" smtClean="0"/>
              <a:t>Spustelėkite piktogr. norėdami įtraukti pav.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25898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vadinima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254215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as su antraš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9243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elės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265829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siūlymo pavadinimas kortelė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094306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rba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8805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76542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1218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116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41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99975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26576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24250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4653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4886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98499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 smtClean="0"/>
              <a:t>Spustelėję redag. ruoš. pavad.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28E30-A891-4189-A339-E13DAFF423FE}" type="datetimeFigureOut">
              <a:rPr lang="lt-LT" smtClean="0"/>
              <a:t>2021-10-26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411446-B7D8-44C7-A844-391624C431C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21536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microsoft.com/office/2007/relationships/hdphoto" Target="../media/hdphoto2.wdp"/><Relationship Id="rId7" Type="http://schemas.openxmlformats.org/officeDocument/2006/relationships/image" Target="../media/image2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m. aktyviausių  metodinių būrelių veikla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46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ree download Colourful School Icons Wallpaper Mural Wallsauce US  [1000x1000] for your Desktop, Mobile &amp;amp; Tablet | Explore 19+ School  Wallpaper | School Backgrounds, School Background Pictures, School Rumble  Wallpape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4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239" y="315883"/>
            <a:ext cx="5150965" cy="3424844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6764" y="3025833"/>
            <a:ext cx="5663560" cy="3765665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454" y="315883"/>
            <a:ext cx="4675876" cy="310896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6799812" y="4809771"/>
            <a:ext cx="4270370" cy="1477328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Gamtos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mokslų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metodinis būrelis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organizavo konkursą „Stebėk, pažink, suprask ir taikyk“ A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pie renginį filmavo 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Tauragės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televizija.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Gamtos mokslų tiriamųjų darbų parengimas ir pristatymas.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517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Yellow Powerpoint Background in 2021 | Photo background images hd, Love  background images, Background images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267" y="359395"/>
            <a:ext cx="4497912" cy="2990633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784" y="3845372"/>
            <a:ext cx="4530991" cy="3012627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9177" y="361603"/>
            <a:ext cx="5588547" cy="3715789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4530991" cy="3012627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3048000" y="2938289"/>
            <a:ext cx="6096000" cy="685059"/>
          </a:xfrm>
          <a:prstGeom prst="rect">
            <a:avLst/>
          </a:prstGeom>
          <a:effectLst>
            <a:softEdge rad="6350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Tikybos mokytojai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pasižymi aktyvumu. Jie organizavo piešinių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konkursą „Gailestingumo </a:t>
            </a:r>
            <a:r>
              <a:rPr lang="lt-LT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darbai</a:t>
            </a:r>
            <a:r>
              <a:rPr lang="lt-LT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lt-LT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-23948" y="2395921"/>
            <a:ext cx="3095897" cy="738664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Metodinio būrelio narių gausus dalyvavimas metodiniame pasitarime į kurį pakviesti svečiai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1742282" y="6234788"/>
            <a:ext cx="3095897" cy="52322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Piešinių konkursas „Gailestingumo darbai“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7405501" y="5759438"/>
            <a:ext cx="3095897" cy="307777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Šventinės popietės organizavimas 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45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aveikslėlis 9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aveikslėlis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22" y="376724"/>
            <a:ext cx="4621878" cy="3073058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7452" y="302507"/>
            <a:ext cx="4611295" cy="306602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9903" y="3095434"/>
            <a:ext cx="5469775" cy="3636818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321" y="3208713"/>
            <a:ext cx="5129033" cy="3410261"/>
          </a:xfrm>
          <a:prstGeom prst="rect">
            <a:avLst/>
          </a:prstGeom>
        </p:spPr>
      </p:pic>
      <p:sp>
        <p:nvSpPr>
          <p:cNvPr id="8" name="Stačiakampis 7"/>
          <p:cNvSpPr/>
          <p:nvPr/>
        </p:nvSpPr>
        <p:spPr>
          <a:xfrm>
            <a:off x="1590502" y="2847822"/>
            <a:ext cx="9010996" cy="923330"/>
          </a:xfrm>
          <a:custGeom>
            <a:avLst/>
            <a:gdLst>
              <a:gd name="connsiteX0" fmla="*/ 0 w 6096000"/>
              <a:gd name="connsiteY0" fmla="*/ 0 h 1477328"/>
              <a:gd name="connsiteX1" fmla="*/ 6096000 w 6096000"/>
              <a:gd name="connsiteY1" fmla="*/ 0 h 1477328"/>
              <a:gd name="connsiteX2" fmla="*/ 6096000 w 6096000"/>
              <a:gd name="connsiteY2" fmla="*/ 1477328 h 1477328"/>
              <a:gd name="connsiteX3" fmla="*/ 0 w 6096000"/>
              <a:gd name="connsiteY3" fmla="*/ 1477328 h 1477328"/>
              <a:gd name="connsiteX4" fmla="*/ 0 w 6096000"/>
              <a:gd name="connsiteY4" fmla="*/ 0 h 1477328"/>
              <a:gd name="connsiteX0" fmla="*/ 0 w 6096000"/>
              <a:gd name="connsiteY0" fmla="*/ 0 h 1477328"/>
              <a:gd name="connsiteX1" fmla="*/ 6096000 w 6096000"/>
              <a:gd name="connsiteY1" fmla="*/ 0 h 1477328"/>
              <a:gd name="connsiteX2" fmla="*/ 6096000 w 6096000"/>
              <a:gd name="connsiteY2" fmla="*/ 1477328 h 1477328"/>
              <a:gd name="connsiteX3" fmla="*/ 1762298 w 6096000"/>
              <a:gd name="connsiteY3" fmla="*/ 995189 h 1477328"/>
              <a:gd name="connsiteX4" fmla="*/ 0 w 6096000"/>
              <a:gd name="connsiteY4" fmla="*/ 0 h 1477328"/>
              <a:gd name="connsiteX0" fmla="*/ 0 w 6096000"/>
              <a:gd name="connsiteY0" fmla="*/ 0 h 1477328"/>
              <a:gd name="connsiteX1" fmla="*/ 6096000 w 6096000"/>
              <a:gd name="connsiteY1" fmla="*/ 0 h 1477328"/>
              <a:gd name="connsiteX2" fmla="*/ 6096000 w 6096000"/>
              <a:gd name="connsiteY2" fmla="*/ 1477328 h 1477328"/>
              <a:gd name="connsiteX3" fmla="*/ 7730 w 6096000"/>
              <a:gd name="connsiteY3" fmla="*/ 1434101 h 1477328"/>
              <a:gd name="connsiteX4" fmla="*/ 0 w 6096000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1477328">
                <a:moveTo>
                  <a:pt x="0" y="0"/>
                </a:moveTo>
                <a:lnTo>
                  <a:pt x="6096000" y="0"/>
                </a:lnTo>
                <a:lnTo>
                  <a:pt x="6096000" y="1477328"/>
                </a:lnTo>
                <a:lnTo>
                  <a:pt x="7730" y="1434101"/>
                </a:lnTo>
                <a:cubicBezTo>
                  <a:pt x="5153" y="956067"/>
                  <a:pt x="2577" y="478034"/>
                  <a:pt x="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lt-LT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Metodinėje veikloje vieni iš aktyviausių buvo Technologijų būrelio pedagogai, kurie dalijosi gerąja patirtimi ne tik su rajono pedagogais, bet ir su aplinkinių miestų technologijų mokytojais. Visi jie buvo pakviesti į renginį „Tautinis paveldas šiuolaikiniame technologiniame ugdyme“. </a:t>
            </a:r>
            <a:endParaRPr lang="lt-LT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4645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2793" y="3092061"/>
            <a:ext cx="6076605" cy="3678935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7940" y="461077"/>
            <a:ext cx="4821936" cy="3206074"/>
          </a:xfrm>
          <a:prstGeom prst="rect">
            <a:avLst/>
          </a:prstGeom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24" y="145193"/>
            <a:ext cx="5297025" cy="3521958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1569720" y="3382969"/>
            <a:ext cx="8862753" cy="92333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 m. buvo įgyvendinta idėja suburti dailės metodinę grupę meniniam plenerui „Šilalės miesto atspindžiai tapyboje“, kurio nuotraukos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mirgėjo spaudoje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Vėliau darbai buvo eksponuojama Viešose miesto erdvėse, renginiuose, tarnybos patalpose.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91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3029642" y="172537"/>
            <a:ext cx="6132715" cy="369332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Plenero „Šilalės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miesto atspindžiai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tapyboje“ darbų ekspozicijos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349" y="3125225"/>
            <a:ext cx="5462016" cy="3631660"/>
          </a:xfrm>
          <a:prstGeom prst="rect">
            <a:avLst/>
          </a:prstGeom>
        </p:spPr>
      </p:pic>
      <p:pic>
        <p:nvPicPr>
          <p:cNvPr id="3" name="Paveikslėlis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7854" y="2533321"/>
            <a:ext cx="4422925" cy="2940775"/>
          </a:xfrm>
          <a:prstGeom prst="rect">
            <a:avLst/>
          </a:prstGeom>
        </p:spPr>
      </p:pic>
      <p:pic>
        <p:nvPicPr>
          <p:cNvPr id="2" name="Paveikslėlis 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450" y="714836"/>
            <a:ext cx="4082103" cy="2714164"/>
          </a:xfrm>
          <a:prstGeom prst="rect">
            <a:avLst/>
          </a:prstGeom>
        </p:spPr>
      </p:pic>
      <p:sp>
        <p:nvSpPr>
          <p:cNvPr id="10" name="Stačiakampis 9"/>
          <p:cNvSpPr/>
          <p:nvPr/>
        </p:nvSpPr>
        <p:spPr>
          <a:xfrm>
            <a:off x="223449" y="2971336"/>
            <a:ext cx="4082103" cy="307777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Prie Šilalės Šv. Pranciškaus Asyžiečio bažnyčios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2502132" y="4796949"/>
            <a:ext cx="4172989" cy="738664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Ugdymo įstaigų vadovų ir mokytojų rudens konferencijoje „Mokyklos kaita: </a:t>
            </a:r>
            <a:r>
              <a:rPr lang="lt-LT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kontekstualumas</a:t>
            </a:r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veiksmingumas, iššūkiai mokytojams“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7017719" y="6149569"/>
            <a:ext cx="4082103" cy="523220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Šilalės švietimo pagalbos tarnybos patalpose</a:t>
            </a:r>
          </a:p>
          <a:p>
            <a:pPr algn="ctr"/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veikslėlis 8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00" y="0"/>
            <a:ext cx="12193200" cy="6858000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3029642" y="172537"/>
            <a:ext cx="6132715" cy="369332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Plenero „Šilalės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miesto atspindžiai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tapyboje“ viešinimas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378823" y="5838266"/>
            <a:ext cx="3095897" cy="738664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Lankstinukas tuo metu veikiančių parodų, kuriame buvo reprezentuojama ir plenero darbų ekspozicija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21420" y="2390582"/>
            <a:ext cx="2776451" cy="3972216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657377" y="-24070"/>
            <a:ext cx="2401037" cy="3416528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5518" y="596625"/>
            <a:ext cx="2423513" cy="5104015"/>
          </a:xfrm>
          <a:prstGeom prst="rect">
            <a:avLst/>
          </a:prstGeom>
        </p:spPr>
      </p:pic>
      <p:pic>
        <p:nvPicPr>
          <p:cNvPr id="13" name="Paveikslėlis 1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744788" y="1560276"/>
            <a:ext cx="6168238" cy="4131425"/>
          </a:xfrm>
          <a:prstGeom prst="rect">
            <a:avLst/>
          </a:prstGeom>
        </p:spPr>
      </p:pic>
      <p:sp>
        <p:nvSpPr>
          <p:cNvPr id="14" name="Suapvalintas stačiakampis 13"/>
          <p:cNvSpPr/>
          <p:nvPr/>
        </p:nvSpPr>
        <p:spPr>
          <a:xfrm>
            <a:off x="7124007" y="4671753"/>
            <a:ext cx="1637608" cy="964276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5" name="Stačiakampis 14"/>
          <p:cNvSpPr/>
          <p:nvPr/>
        </p:nvSpPr>
        <p:spPr>
          <a:xfrm>
            <a:off x="5280958" y="5636029"/>
            <a:ext cx="3095897" cy="738664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Straipsnis spaudoje iš „Šilalės miesto šventė – 2016“, kurios metu vyko pleneras</a:t>
            </a:r>
            <a:endParaRPr lang="lt-LT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Stačiakampis 15"/>
          <p:cNvSpPr/>
          <p:nvPr/>
        </p:nvSpPr>
        <p:spPr>
          <a:xfrm>
            <a:off x="8944211" y="5733743"/>
            <a:ext cx="3095897" cy="553998"/>
          </a:xfrm>
          <a:prstGeom prst="rect">
            <a:avLst/>
          </a:prstGeom>
          <a:ln/>
          <a:effectLst>
            <a:softEdge rad="63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lt-LT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lt-LT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Plenero lankstinukas</a:t>
            </a:r>
          </a:p>
          <a:p>
            <a:pPr algn="ctr"/>
            <a:endParaRPr lang="lt-LT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296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31" y="275809"/>
            <a:ext cx="4173543" cy="277496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459" y="3722547"/>
            <a:ext cx="4484428" cy="2981667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69" y="3943072"/>
            <a:ext cx="4152757" cy="2761142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4206233" y="1935825"/>
            <a:ext cx="4785610" cy="3859642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7591637" y="383946"/>
            <a:ext cx="4507250" cy="1477328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Bendradarbiaudami su Šilalės rajono  kultūros centru, Tarnybos specialistės iš skirtingų metodinių grupių: dailės, psichologijos,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specialiojo ugdymo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vedė </a:t>
            </a:r>
            <a:r>
              <a:rPr lang="lt-LT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užsiėmimus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renginio metu „Etnokultūros kūrybinės dirbtuvės“.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09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amp Icons by Stephen Andrew Murrill on Dribbbl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615" y="132773"/>
            <a:ext cx="6147617" cy="4087511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073" y="3945383"/>
            <a:ext cx="4201673" cy="2793666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1734" y="3857140"/>
            <a:ext cx="4467108" cy="2970152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6938" y="4339235"/>
            <a:ext cx="3261638" cy="2168642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8005083" y="-8314"/>
            <a:ext cx="3724101" cy="3740728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1533699" y="3598755"/>
            <a:ext cx="9559636" cy="646331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3175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etodiniai būreliai organizavo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renginį „Būk stiprus ir sveikas“, kuris rajono laikraštyje buvo įvardintas, kaip turiningai praleistas laikas prie Jūros upės.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79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ids Parties - The Dirty Eas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8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138" y="367404"/>
            <a:ext cx="4744712" cy="3154729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7563893" y="215004"/>
            <a:ext cx="4392969" cy="175432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Didelis dėmesys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skiriamas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mokiniams, turintiems specialiųjų ugdymosi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poreikių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urengtas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piešinių konkursas „Atvirukas mylimam žmogui“, kurio iniciatoriai buvo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specialiųjų pedagogų ir </a:t>
            </a:r>
            <a:r>
              <a:rPr lang="lt-L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logopedų </a:t>
            </a:r>
            <a:r>
              <a:rPr lang="lt-L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metodinis būrelis. Apie tai buvo rašoma spaudoje.</a:t>
            </a:r>
            <a:endParaRPr lang="lt-LT" dirty="0"/>
          </a:p>
        </p:txBody>
      </p:sp>
      <p:pic>
        <p:nvPicPr>
          <p:cNvPr id="8" name="Paveikslėlis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4907971" y="307598"/>
            <a:ext cx="2396929" cy="62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00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48+] Light Grey Wallpaper on WallpaperSafar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3" y="0"/>
            <a:ext cx="12192000" cy="688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aveikslėlis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6682" y="3318343"/>
            <a:ext cx="4400824" cy="2926080"/>
          </a:xfrm>
          <a:prstGeom prst="rect">
            <a:avLst/>
          </a:prstGeom>
        </p:spPr>
      </p:pic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875" y="431187"/>
            <a:ext cx="5352619" cy="3558922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9628" y="421856"/>
            <a:ext cx="5279136" cy="3510064"/>
          </a:xfrm>
          <a:prstGeom prst="rect">
            <a:avLst/>
          </a:prstGeom>
        </p:spPr>
      </p:pic>
      <p:sp>
        <p:nvSpPr>
          <p:cNvPr id="4" name="Stačiakampis 3"/>
          <p:cNvSpPr/>
          <p:nvPr/>
        </p:nvSpPr>
        <p:spPr>
          <a:xfrm>
            <a:off x="5832764" y="4458218"/>
            <a:ext cx="6096000" cy="646331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Ikimokyklinio, priešmokyklinio ir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pradinio ugdymo mokytojų metodinis būrelis  </a:t>
            </a:r>
            <a:r>
              <a:rPr lang="lt-LT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organizavo </a:t>
            </a:r>
            <a:r>
              <a:rPr lang="lt-LT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renginį „Kaip vilkas duoną kepė“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623729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iaunota">
  <a:themeElements>
    <a:clrScheme name="Briauno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Briauno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auno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127</TotalTime>
  <Words>326</Words>
  <Application>Microsoft Office PowerPoint</Application>
  <PresentationFormat>Plačiaekranė</PresentationFormat>
  <Paragraphs>21</Paragraphs>
  <Slides>11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6</vt:i4>
      </vt:variant>
      <vt:variant>
        <vt:lpstr>Tema</vt:lpstr>
      </vt:variant>
      <vt:variant>
        <vt:i4>2</vt:i4>
      </vt:variant>
      <vt:variant>
        <vt:lpstr>Skaidrių pavadinimai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Trebuchet MS</vt:lpstr>
      <vt:lpstr>Wingdings 3</vt:lpstr>
      <vt:lpstr>„Office“ tema</vt:lpstr>
      <vt:lpstr>Briaunota</vt:lpstr>
      <vt:lpstr>2016 m. aktyviausių  metodinių būrelių veikla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metod</dc:creator>
  <cp:lastModifiedBy>vidokas@gmail.com</cp:lastModifiedBy>
  <cp:revision>24</cp:revision>
  <dcterms:created xsi:type="dcterms:W3CDTF">2021-10-05T06:04:06Z</dcterms:created>
  <dcterms:modified xsi:type="dcterms:W3CDTF">2021-10-26T19:28:10Z</dcterms:modified>
</cp:coreProperties>
</file>